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62" r:id="rId4"/>
    <p:sldId id="27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990000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gif>
</file>

<file path=ppt/media/image11.gif>
</file>

<file path=ppt/media/image12.gif>
</file>

<file path=ppt/media/image13.gif>
</file>

<file path=ppt/media/image14.jp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gif>
</file>

<file path=ppt/media/media1.mp3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BB308-A7FC-BC84-BAA4-DC99EEA3C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41515E-62B7-65CC-6980-E5CFAFC117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AA4A82-9E56-8F5B-41A8-ADA732DEB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A67F-63D2-4245-BB7A-261BD543250A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D30D0-10C5-1D35-DDA5-FE67AA2AA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BA9EE8-C52C-55F9-00C5-1EE523985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0C338-AA64-4AD1-ABDA-111CA01D0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208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FD803-DFCF-C7A7-4201-F0E3FA1AE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244A3D-5B29-D57A-D06A-E467D3F1BB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6053A4-9C51-7A5E-527A-D15BAE78D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A67F-63D2-4245-BB7A-261BD543250A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99B61-FB99-54AB-2CC1-B444B043D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D92AB-45D2-9AD9-2BC5-2EDA5711B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0C338-AA64-4AD1-ABDA-111CA01D0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880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28AF96-9FA6-146A-45EB-AD1106E72F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54B59B-33C1-5E38-B3C7-09E3D10A23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802FB-0E57-B23A-0BFF-2B3BF1689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A67F-63D2-4245-BB7A-261BD543250A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4CA121-2083-2087-3A58-154F5825B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CDF554-0A5A-2A13-3A72-171DD9117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0C338-AA64-4AD1-ABDA-111CA01D0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843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2DD80-D90A-DE18-FB2E-775F0E38F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4E2CD5-6DAA-AC26-33BB-50018FF0E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0475C-7279-C64E-0F6B-CABE0C424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A67F-63D2-4245-BB7A-261BD543250A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9C7FBB-6122-E5DC-012B-45FE7B29F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DE1E4D-BC3A-8A08-C532-24F7B6E0D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0C338-AA64-4AD1-ABDA-111CA01D0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573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D89E7-AE5B-2612-677F-1DA4D8613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64FA1E-61C6-604D-0054-B3BAE5809E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33C370-C322-CD9B-72ED-D92FA682E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A67F-63D2-4245-BB7A-261BD543250A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BE2B76-9F73-F5BF-ED68-0BC735388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E64DE3-F2F6-CF40-7960-1227CE457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0C338-AA64-4AD1-ABDA-111CA01D0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220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1EAEB-B4DB-EB03-E861-FF78B77C4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2546D-347F-A18A-1A77-0ECB5BDF94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41C9DD-8AED-E379-5DC3-0B958E77C7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BCEDE4-1AD3-0062-0D54-A270ABCDD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A67F-63D2-4245-BB7A-261BD543250A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E82112-C3D6-B37D-D660-634CFEFA7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88D1FB-F901-012E-EBC3-DD928E6B2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0C338-AA64-4AD1-ABDA-111CA01D0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109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93C03-8DFB-81CF-0447-65BA6B6A4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83B19F-BA2E-D085-3CBD-10BF7ED7A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A273C4-9521-DB5F-77E7-FC127BA77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24994C-BC6E-6D4A-FB17-A6CA152456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7F7DFA-323E-2B3A-7190-4014BF8744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44CBF2-1440-3B55-35F3-2D2413AEB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A67F-63D2-4245-BB7A-261BD543250A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BA93E9-12C9-5E09-BB15-16C28F1BE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A5E5CC-526D-FC93-1BD0-2F5B0118A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0C338-AA64-4AD1-ABDA-111CA01D0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526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4A0B8-7743-7C36-A254-258F82FBC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D8E1C9-AE69-AB88-4413-A4CA0ABCC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A67F-63D2-4245-BB7A-261BD543250A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B29F35-8065-C185-49DE-8D31D52A1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CC5245-9295-9838-9F81-38ED6DFFA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0C338-AA64-4AD1-ABDA-111CA01D0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607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7A08CD-FAC9-EC44-737E-ED9B8CE34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A67F-63D2-4245-BB7A-261BD543250A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6D9C89-2B39-5037-B037-C56E82925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872DA7-382F-F57D-2A10-E0CB57676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0C338-AA64-4AD1-ABDA-111CA01D0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217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F146D-4686-5B35-76C4-971F8AD8F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92CD0-F37E-D44C-0FD1-B766B93E72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CBA5DD-22B0-424A-678C-9F5BA49D30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8148D6-68D8-8575-F3C8-4D35F06B0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A67F-63D2-4245-BB7A-261BD543250A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27EAFF-5612-B96D-9723-411B54C9D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C94F77-A681-9838-A587-4BDE5A2F5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0C338-AA64-4AD1-ABDA-111CA01D0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490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4F64B-8D36-851D-BE1A-2DB3334A6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1F7877-5D18-4BCC-C967-ED9FDF1D8D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B2DAEC-8D8F-BF98-71D6-20F391ADF7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8589A7-D582-A401-9D25-AF55DF4EF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A67F-63D2-4245-BB7A-261BD543250A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1E5B64-FAEF-2B5A-CF3C-BD4EB5137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08158A-4303-8116-60E7-A29D1EB5E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0C338-AA64-4AD1-ABDA-111CA01D0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324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AC4924-3F41-AB5C-CD97-7FECF5E8E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30AD9D-2D47-54FD-34AE-B48DDC74C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BE525-A5C5-1FB4-CC4E-93746CD310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A7A67F-63D2-4245-BB7A-261BD543250A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520BA-828A-3206-39BB-B73AD4873E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76F0C-44E8-2400-B6A6-A475598EBB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70C338-AA64-4AD1-ABDA-111CA01D0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013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1.gif"/><Relationship Id="rId3" Type="http://schemas.openxmlformats.org/officeDocument/2006/relationships/slideLayout" Target="../slideLayouts/slideLayout2.xml"/><Relationship Id="rId7" Type="http://schemas.microsoft.com/office/2007/relationships/hdphoto" Target="../media/hdphoto2.wdp"/><Relationship Id="rId12" Type="http://schemas.openxmlformats.org/officeDocument/2006/relationships/image" Target="../media/image10.gif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7.png"/><Relationship Id="rId11" Type="http://schemas.openxmlformats.org/officeDocument/2006/relationships/image" Target="../media/image3.png"/><Relationship Id="rId5" Type="http://schemas.openxmlformats.org/officeDocument/2006/relationships/image" Target="../media/image6.png"/><Relationship Id="rId15" Type="http://schemas.openxmlformats.org/officeDocument/2006/relationships/image" Target="../media/image13.gif"/><Relationship Id="rId10" Type="http://schemas.openxmlformats.org/officeDocument/2006/relationships/image" Target="../media/image9.gif"/><Relationship Id="rId4" Type="http://schemas.openxmlformats.org/officeDocument/2006/relationships/image" Target="../media/image5.png"/><Relationship Id="rId9" Type="http://schemas.microsoft.com/office/2007/relationships/hdphoto" Target="../media/hdphoto3.wdp"/><Relationship Id="rId14" Type="http://schemas.openxmlformats.org/officeDocument/2006/relationships/image" Target="../media/image12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14000">
              <a:schemeClr val="tx2">
                <a:lumMod val="20000"/>
                <a:lumOff val="80000"/>
              </a:schemeClr>
            </a:gs>
            <a:gs pos="83000">
              <a:schemeClr val="tx1"/>
            </a:gs>
            <a:gs pos="32000">
              <a:schemeClr val="bg2">
                <a:lumMod val="90000"/>
              </a:schemeClr>
            </a:gs>
            <a:gs pos="0">
              <a:schemeClr val="bg1"/>
            </a:gs>
            <a:gs pos="100000">
              <a:schemeClr val="tx1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>
            <a:extLst>
              <a:ext uri="{FF2B5EF4-FFF2-40B4-BE49-F238E27FC236}">
                <a16:creationId xmlns:a16="http://schemas.microsoft.com/office/drawing/2014/main" id="{D515B4C4-AD4B-126B-5BF7-41ADC399444B}"/>
              </a:ext>
            </a:extLst>
          </p:cNvPr>
          <p:cNvGrpSpPr/>
          <p:nvPr/>
        </p:nvGrpSpPr>
        <p:grpSpPr>
          <a:xfrm>
            <a:off x="5070053" y="-768285"/>
            <a:ext cx="7989213" cy="8389856"/>
            <a:chOff x="5070053" y="-768285"/>
            <a:chExt cx="7989213" cy="8389856"/>
          </a:xfrm>
          <a:blipFill>
            <a:blip r:embed="rId4"/>
            <a:stretch>
              <a:fillRect/>
            </a:stretch>
          </a:blipFill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200EFBD1-787B-1869-6345-05470691059A}"/>
                </a:ext>
              </a:extLst>
            </p:cNvPr>
            <p:cNvSpPr/>
            <p:nvPr/>
          </p:nvSpPr>
          <p:spPr>
            <a:xfrm>
              <a:off x="11246177" y="0"/>
              <a:ext cx="1734532" cy="1536569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Hexagon 20">
              <a:extLst>
                <a:ext uri="{FF2B5EF4-FFF2-40B4-BE49-F238E27FC236}">
                  <a16:creationId xmlns:a16="http://schemas.microsoft.com/office/drawing/2014/main" id="{D1A1C7F5-20B7-2401-2C1D-0D143F14307F}"/>
                </a:ext>
              </a:extLst>
            </p:cNvPr>
            <p:cNvSpPr/>
            <p:nvPr/>
          </p:nvSpPr>
          <p:spPr>
            <a:xfrm>
              <a:off x="11246177" y="1713322"/>
              <a:ext cx="1734532" cy="1536569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Hexagon 21">
              <a:extLst>
                <a:ext uri="{FF2B5EF4-FFF2-40B4-BE49-F238E27FC236}">
                  <a16:creationId xmlns:a16="http://schemas.microsoft.com/office/drawing/2014/main" id="{2AC95598-17D2-BE8D-E16B-2C7E417C18DE}"/>
                </a:ext>
              </a:extLst>
            </p:cNvPr>
            <p:cNvSpPr/>
            <p:nvPr/>
          </p:nvSpPr>
          <p:spPr>
            <a:xfrm>
              <a:off x="11324734" y="5139966"/>
              <a:ext cx="1734532" cy="1536569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Hexagon 22">
              <a:extLst>
                <a:ext uri="{FF2B5EF4-FFF2-40B4-BE49-F238E27FC236}">
                  <a16:creationId xmlns:a16="http://schemas.microsoft.com/office/drawing/2014/main" id="{F34A075E-EC6C-A1BF-F167-6AAF18E0B6CA}"/>
                </a:ext>
              </a:extLst>
            </p:cNvPr>
            <p:cNvSpPr/>
            <p:nvPr/>
          </p:nvSpPr>
          <p:spPr>
            <a:xfrm>
              <a:off x="11324734" y="3426644"/>
              <a:ext cx="1734532" cy="1536569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Hexagon 23">
              <a:extLst>
                <a:ext uri="{FF2B5EF4-FFF2-40B4-BE49-F238E27FC236}">
                  <a16:creationId xmlns:a16="http://schemas.microsoft.com/office/drawing/2014/main" id="{1169F85B-2272-B3D8-9B0D-0FFCA36C1402}"/>
                </a:ext>
              </a:extLst>
            </p:cNvPr>
            <p:cNvSpPr/>
            <p:nvPr/>
          </p:nvSpPr>
          <p:spPr>
            <a:xfrm>
              <a:off x="9700182" y="-768285"/>
              <a:ext cx="1734532" cy="1536569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Hexagon 24">
              <a:extLst>
                <a:ext uri="{FF2B5EF4-FFF2-40B4-BE49-F238E27FC236}">
                  <a16:creationId xmlns:a16="http://schemas.microsoft.com/office/drawing/2014/main" id="{8BF13BFA-A5D8-60AA-C826-A3C4183B4BE9}"/>
                </a:ext>
              </a:extLst>
            </p:cNvPr>
            <p:cNvSpPr/>
            <p:nvPr/>
          </p:nvSpPr>
          <p:spPr>
            <a:xfrm>
              <a:off x="9695469" y="2658359"/>
              <a:ext cx="1734532" cy="1536569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Hexagon 25">
              <a:extLst>
                <a:ext uri="{FF2B5EF4-FFF2-40B4-BE49-F238E27FC236}">
                  <a16:creationId xmlns:a16="http://schemas.microsoft.com/office/drawing/2014/main" id="{5DCA54B1-65DA-A617-1465-67A8039E29DA}"/>
                </a:ext>
              </a:extLst>
            </p:cNvPr>
            <p:cNvSpPr/>
            <p:nvPr/>
          </p:nvSpPr>
          <p:spPr>
            <a:xfrm>
              <a:off x="9695469" y="945037"/>
              <a:ext cx="1734532" cy="1536569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Hexagon 26">
              <a:extLst>
                <a:ext uri="{FF2B5EF4-FFF2-40B4-BE49-F238E27FC236}">
                  <a16:creationId xmlns:a16="http://schemas.microsoft.com/office/drawing/2014/main" id="{517825D8-0E1D-6037-A53E-5402046A75F9}"/>
                </a:ext>
              </a:extLst>
            </p:cNvPr>
            <p:cNvSpPr/>
            <p:nvPr/>
          </p:nvSpPr>
          <p:spPr>
            <a:xfrm>
              <a:off x="9813305" y="4371681"/>
              <a:ext cx="1734532" cy="1536569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Hexagon 27">
              <a:extLst>
                <a:ext uri="{FF2B5EF4-FFF2-40B4-BE49-F238E27FC236}">
                  <a16:creationId xmlns:a16="http://schemas.microsoft.com/office/drawing/2014/main" id="{76F4170B-3F84-258C-5748-0B34485C9541}"/>
                </a:ext>
              </a:extLst>
            </p:cNvPr>
            <p:cNvSpPr/>
            <p:nvPr/>
          </p:nvSpPr>
          <p:spPr>
            <a:xfrm>
              <a:off x="8206034" y="3515018"/>
              <a:ext cx="1734532" cy="1536569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Hexagon 28">
              <a:extLst>
                <a:ext uri="{FF2B5EF4-FFF2-40B4-BE49-F238E27FC236}">
                  <a16:creationId xmlns:a16="http://schemas.microsoft.com/office/drawing/2014/main" id="{10AB7C70-801B-BCAA-3FAC-91A661B0320C}"/>
                </a:ext>
              </a:extLst>
            </p:cNvPr>
            <p:cNvSpPr/>
            <p:nvPr/>
          </p:nvSpPr>
          <p:spPr>
            <a:xfrm>
              <a:off x="9847870" y="6085002"/>
              <a:ext cx="1734532" cy="1536569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Hexagon 29">
              <a:extLst>
                <a:ext uri="{FF2B5EF4-FFF2-40B4-BE49-F238E27FC236}">
                  <a16:creationId xmlns:a16="http://schemas.microsoft.com/office/drawing/2014/main" id="{5747C5CF-E752-9246-6A1E-3F61418D0C50}"/>
                </a:ext>
              </a:extLst>
            </p:cNvPr>
            <p:cNvSpPr/>
            <p:nvPr/>
          </p:nvSpPr>
          <p:spPr>
            <a:xfrm>
              <a:off x="6646684" y="2746730"/>
              <a:ext cx="1734532" cy="1536569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6DC6BFAF-14EC-645D-742A-D7C6A1D16BCB}"/>
                </a:ext>
              </a:extLst>
            </p:cNvPr>
            <p:cNvSpPr/>
            <p:nvPr/>
          </p:nvSpPr>
          <p:spPr>
            <a:xfrm>
              <a:off x="8206034" y="1801698"/>
              <a:ext cx="1734532" cy="1536569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Hexagon 35">
              <a:extLst>
                <a:ext uri="{FF2B5EF4-FFF2-40B4-BE49-F238E27FC236}">
                  <a16:creationId xmlns:a16="http://schemas.microsoft.com/office/drawing/2014/main" id="{4EC8E246-5185-1723-8C55-DD06D9C53D4C}"/>
                </a:ext>
              </a:extLst>
            </p:cNvPr>
            <p:cNvSpPr/>
            <p:nvPr/>
          </p:nvSpPr>
          <p:spPr>
            <a:xfrm>
              <a:off x="8154187" y="88376"/>
              <a:ext cx="1734532" cy="1536569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Hexagon 36">
              <a:extLst>
                <a:ext uri="{FF2B5EF4-FFF2-40B4-BE49-F238E27FC236}">
                  <a16:creationId xmlns:a16="http://schemas.microsoft.com/office/drawing/2014/main" id="{A44764E6-DF4A-1D96-4AE0-081AB56F3CFA}"/>
                </a:ext>
              </a:extLst>
            </p:cNvPr>
            <p:cNvSpPr/>
            <p:nvPr/>
          </p:nvSpPr>
          <p:spPr>
            <a:xfrm>
              <a:off x="8289111" y="5228338"/>
              <a:ext cx="1734532" cy="1536569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Hexagon 39">
              <a:extLst>
                <a:ext uri="{FF2B5EF4-FFF2-40B4-BE49-F238E27FC236}">
                  <a16:creationId xmlns:a16="http://schemas.microsoft.com/office/drawing/2014/main" id="{DB7C7228-89BA-E29A-59D7-F1BEDCB1EB0A}"/>
                </a:ext>
              </a:extLst>
            </p:cNvPr>
            <p:cNvSpPr/>
            <p:nvPr/>
          </p:nvSpPr>
          <p:spPr>
            <a:xfrm>
              <a:off x="6590124" y="1033411"/>
              <a:ext cx="1734532" cy="1536569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Hexagon 44">
              <a:extLst>
                <a:ext uri="{FF2B5EF4-FFF2-40B4-BE49-F238E27FC236}">
                  <a16:creationId xmlns:a16="http://schemas.microsoft.com/office/drawing/2014/main" id="{1BA2BB8B-E074-692E-48F4-C44623BF0F24}"/>
                </a:ext>
              </a:extLst>
            </p:cNvPr>
            <p:cNvSpPr/>
            <p:nvPr/>
          </p:nvSpPr>
          <p:spPr>
            <a:xfrm>
              <a:off x="5122292" y="3603396"/>
              <a:ext cx="1734532" cy="1536569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Hexagon 49">
              <a:extLst>
                <a:ext uri="{FF2B5EF4-FFF2-40B4-BE49-F238E27FC236}">
                  <a16:creationId xmlns:a16="http://schemas.microsoft.com/office/drawing/2014/main" id="{AD6644DA-85AF-9869-AF09-DACAFD6A9E66}"/>
                </a:ext>
              </a:extLst>
            </p:cNvPr>
            <p:cNvSpPr/>
            <p:nvPr/>
          </p:nvSpPr>
          <p:spPr>
            <a:xfrm>
              <a:off x="6688223" y="4460046"/>
              <a:ext cx="1734532" cy="1536569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Hexagon 50">
              <a:extLst>
                <a:ext uri="{FF2B5EF4-FFF2-40B4-BE49-F238E27FC236}">
                  <a16:creationId xmlns:a16="http://schemas.microsoft.com/office/drawing/2014/main" id="{05BB94DA-7E68-A12D-177A-F6E6F31D480E}"/>
                </a:ext>
              </a:extLst>
            </p:cNvPr>
            <p:cNvSpPr/>
            <p:nvPr/>
          </p:nvSpPr>
          <p:spPr>
            <a:xfrm>
              <a:off x="5070053" y="1890073"/>
              <a:ext cx="1734532" cy="1536569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130C2C61-471A-DFD0-8AF3-DFDF3D40035C}"/>
              </a:ext>
            </a:extLst>
          </p:cNvPr>
          <p:cNvSpPr txBox="1"/>
          <p:nvPr/>
        </p:nvSpPr>
        <p:spPr>
          <a:xfrm>
            <a:off x="6074228" y="2969288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BC951EE-EEFE-2012-B4FE-51E528F8160C}"/>
              </a:ext>
            </a:extLst>
          </p:cNvPr>
          <p:cNvSpPr txBox="1"/>
          <p:nvPr/>
        </p:nvSpPr>
        <p:spPr>
          <a:xfrm>
            <a:off x="625321" y="856660"/>
            <a:ext cx="44235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gradFill flip="none" rotWithShape="1">
                  <a:gsLst>
                    <a:gs pos="0">
                      <a:srgbClr val="990000">
                        <a:shade val="30000"/>
                        <a:satMod val="115000"/>
                      </a:srgbClr>
                    </a:gs>
                    <a:gs pos="50000">
                      <a:srgbClr val="990000">
                        <a:shade val="67500"/>
                        <a:satMod val="115000"/>
                      </a:srgbClr>
                    </a:gs>
                    <a:gs pos="100000">
                      <a:srgbClr val="990000">
                        <a:shade val="100000"/>
                        <a:satMod val="115000"/>
                      </a:srgbClr>
                    </a:gs>
                  </a:gsLst>
                  <a:lin ang="2700000" scaled="1"/>
                  <a:tileRect/>
                </a:gradFill>
                <a:latin typeface="Broadway" panose="04040905080B02020502" pitchFamily="82" charset="0"/>
              </a:rPr>
              <a:t>BASIC MAKEUP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06EE778-54EE-0CC8-67B2-2A922C270434}"/>
              </a:ext>
            </a:extLst>
          </p:cNvPr>
          <p:cNvSpPr txBox="1"/>
          <p:nvPr/>
        </p:nvSpPr>
        <p:spPr>
          <a:xfrm>
            <a:off x="646532" y="2013800"/>
            <a:ext cx="44235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>
                <a:latin typeface="Broadway" panose="04040905080B02020502" pitchFamily="82" charset="0"/>
              </a:rPr>
              <a:t>Enhance Your Beauty in Simple Steps 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78E3CD0B-50DC-CAD2-7F50-DC7BC63586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02624">
            <a:off x="-1050165" y="1895205"/>
            <a:ext cx="5778152" cy="5679923"/>
          </a:xfrm>
          <a:prstGeom prst="rect">
            <a:avLst/>
          </a:prstGeom>
        </p:spPr>
      </p:pic>
      <p:pic>
        <p:nvPicPr>
          <p:cNvPr id="2" name="house-fashion-5000 (1)">
            <a:hlinkClick r:id="" action="ppaction://media"/>
            <a:extLst>
              <a:ext uri="{FF2B5EF4-FFF2-40B4-BE49-F238E27FC236}">
                <a16:creationId xmlns:a16="http://schemas.microsoft.com/office/drawing/2014/main" id="{DCDD0D8D-7787-168A-1299-E8A5808ABB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9169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302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DA77D61-BED7-D27D-3728-6F7E3FF77405}"/>
              </a:ext>
            </a:extLst>
          </p:cNvPr>
          <p:cNvSpPr txBox="1"/>
          <p:nvPr/>
        </p:nvSpPr>
        <p:spPr>
          <a:xfrm>
            <a:off x="574766" y="1110343"/>
            <a:ext cx="433686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CONCLUSION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Check your makeup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Set up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Final look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Ready to go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r>
              <a:rPr lang="en-US" dirty="0">
                <a:latin typeface="Arial Black" panose="020B0A04020102020204" pitchFamily="34" charset="0"/>
              </a:rPr>
              <a:t>By following these steps , you can achieve a flawless make up finish every time 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133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A4F926E1-687E-B9F4-EA1C-4D375E1462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6127" y="-559261"/>
            <a:ext cx="2809160" cy="296249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C735A54-AC45-C07F-D3FE-47356C3424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3" y="-2068089"/>
            <a:ext cx="12192000" cy="530951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D4552DE-618B-5E48-7004-C30256F7BCB2}"/>
              </a:ext>
            </a:extLst>
          </p:cNvPr>
          <p:cNvSpPr/>
          <p:nvPr/>
        </p:nvSpPr>
        <p:spPr>
          <a:xfrm>
            <a:off x="-347091" y="4706487"/>
            <a:ext cx="12855388" cy="265355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18FC9B-A90D-E5AC-69DB-ED4E302353F1}"/>
              </a:ext>
            </a:extLst>
          </p:cNvPr>
          <p:cNvSpPr/>
          <p:nvPr/>
        </p:nvSpPr>
        <p:spPr>
          <a:xfrm>
            <a:off x="-268941" y="5961528"/>
            <a:ext cx="1775011" cy="2689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13CCA29-7C5B-D3F8-C829-580ECB331EEC}"/>
              </a:ext>
            </a:extLst>
          </p:cNvPr>
          <p:cNvSpPr/>
          <p:nvPr/>
        </p:nvSpPr>
        <p:spPr>
          <a:xfrm>
            <a:off x="1747428" y="5961528"/>
            <a:ext cx="1775011" cy="2689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D0FA5E5-BB9C-AFDF-9CCF-CCB74791AB08}"/>
              </a:ext>
            </a:extLst>
          </p:cNvPr>
          <p:cNvSpPr/>
          <p:nvPr/>
        </p:nvSpPr>
        <p:spPr>
          <a:xfrm>
            <a:off x="3763797" y="5961528"/>
            <a:ext cx="1775011" cy="2689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409D347-D0A1-9195-03BB-C4760B1303AF}"/>
              </a:ext>
            </a:extLst>
          </p:cNvPr>
          <p:cNvSpPr/>
          <p:nvPr/>
        </p:nvSpPr>
        <p:spPr>
          <a:xfrm>
            <a:off x="5780166" y="5961527"/>
            <a:ext cx="1775011" cy="2689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F8E9B8A-7659-74DC-BD52-61128627A0D2}"/>
              </a:ext>
            </a:extLst>
          </p:cNvPr>
          <p:cNvSpPr/>
          <p:nvPr/>
        </p:nvSpPr>
        <p:spPr>
          <a:xfrm>
            <a:off x="7796535" y="5961527"/>
            <a:ext cx="1775011" cy="2689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A79326-8399-6134-0E6B-EF234265BA44}"/>
              </a:ext>
            </a:extLst>
          </p:cNvPr>
          <p:cNvSpPr/>
          <p:nvPr/>
        </p:nvSpPr>
        <p:spPr>
          <a:xfrm>
            <a:off x="9856564" y="5952631"/>
            <a:ext cx="1775011" cy="2689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DDAAFF4-3B0B-293E-3D73-8FACBB0AA5C2}"/>
              </a:ext>
            </a:extLst>
          </p:cNvPr>
          <p:cNvSpPr/>
          <p:nvPr/>
        </p:nvSpPr>
        <p:spPr>
          <a:xfrm>
            <a:off x="11819621" y="5961526"/>
            <a:ext cx="1775011" cy="2689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305CC66-183F-2B45-B2FB-12A0813888AA}"/>
              </a:ext>
            </a:extLst>
          </p:cNvPr>
          <p:cNvSpPr/>
          <p:nvPr/>
        </p:nvSpPr>
        <p:spPr>
          <a:xfrm>
            <a:off x="3376" y="3163950"/>
            <a:ext cx="12192000" cy="15922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6FCFD40-A45C-931C-F29B-34E6B4C420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784" y="-46892"/>
            <a:ext cx="3579454" cy="377483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41A3F9A-650A-F826-20E4-874C1C3B6F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2954" y="-303465"/>
            <a:ext cx="3845169" cy="4031404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D2D4683-2C20-C48B-2DF3-B9EA47D0B88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000" y="-559261"/>
            <a:ext cx="6206759" cy="551577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5C438CD-AF96-082D-F078-894E11481FC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0638" y="-32105"/>
            <a:ext cx="3549575" cy="2706551"/>
          </a:xfrm>
          <a:prstGeom prst="rect">
            <a:avLst/>
          </a:prstGeom>
        </p:spPr>
      </p:pic>
      <p:pic>
        <p:nvPicPr>
          <p:cNvPr id="56" name="AUDIO 78">
            <a:hlinkClick r:id="" action="ppaction://media"/>
            <a:extLst>
              <a:ext uri="{FF2B5EF4-FFF2-40B4-BE49-F238E27FC236}">
                <a16:creationId xmlns:a16="http://schemas.microsoft.com/office/drawing/2014/main" id="{E2B44101-C886-74D1-BDB7-E6D342AB15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-268941" y="6589059"/>
            <a:ext cx="487363" cy="487363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9F613E0D-9E58-2EB5-91A0-A1E02591235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71452" y="1418172"/>
            <a:ext cx="2866435" cy="3690535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C109131C-E4A8-9720-5C66-E774D21CF3C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01818" y="3630704"/>
            <a:ext cx="8666350" cy="274956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CD0E832E-4FDD-7FC4-08A0-8D7455D8CA0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5463" y="1200913"/>
            <a:ext cx="2285319" cy="343657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F6997691-0126-C26E-DD0B-071F278FCAB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06724" y="2198625"/>
            <a:ext cx="3276525" cy="3965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396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008 0.008 -0.017 0.016 -0.021 0.026 C -0.025 0.037 -0.027 0.05 -0.029 0.063 C -0.031 0.076 -0.029 0.087 -0.027 0.099 C -0.025 0.11 -0.022 0.122 -0.015 0.132 C -0.009 0.142 0.001 0.15 0.012 0.156 C 0.022 0.162 0.034 0.166 0.046 0.168 C 0.058 0.17 0.07 0.17 0.081 0.168 C 0.093 0.166 0.104 0.161 0.113 0.153 C 0.122 0.146 0.13 0.137 0.134 0.126 C 0.139 0.116 0.141 0.102 0.141 0.091 C 0.142 0.08 0.141 0.067 0.136 0.056 C 0.131 0.046 0.122 0.038 0.11 0.034 C 0.098 0.031 0.086 0.035 0.078 0.042 C 0.071 0.049 0.066 0.06 0.065 0.073 C 0.065 0.086 0.066 0.098 0.071 0.108 C 0.076 0.118 0.075 0.12 0.095 0.133 C 0.113 0.147 0.131 0.143 0.142 0.144 C 0.153 0.144 0.162 0.14 0.173 0.136 C 0.185 0.131 0.195 0.122 0.202 0.114 C 0.209 0.106 0.212 0.096 0.216 0.08 C 0.219 0.064 0.219 0.056 0.219 0.044 C 0.219 0.032 0.219 0.02 0.219 0.008 E" pathEditMode="relative" ptsTypes="">
                                      <p:cBhvr>
                                        <p:cTn id="10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778E-17 -4.44444E-6 L 1.1599 -0.03333 " pathEditMode="relative" rAng="0" ptsTypes="AA">
                                      <p:cBhvr>
                                        <p:cTn id="14" dur="5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995" y="-1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1.11111E-6 L 1.60742 0.02037 " pathEditMode="relative" rAng="0" ptsTypes="AA">
                                      <p:cBhvr>
                                        <p:cTn id="18" dur="6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0365" y="10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2.96296E-6 L -1.21393 0.03496 " pathEditMode="relative" rAng="0" ptsTypes="AA">
                                      <p:cBhvr>
                                        <p:cTn id="22" dur="7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703" y="1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2.22222E-6 L 1.42343 0.02685 " pathEditMode="relative" rAng="0" ptsTypes="AA">
                                      <p:cBhvr>
                                        <p:cTn id="26" dur="6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172" y="13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1491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</TotalTime>
  <Words>35</Words>
  <Application>Microsoft Office PowerPoint</Application>
  <PresentationFormat>Widescreen</PresentationFormat>
  <Paragraphs>12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Arial Black</vt:lpstr>
      <vt:lpstr>Broadway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NEW</dc:creator>
  <cp:lastModifiedBy>NEW</cp:lastModifiedBy>
  <cp:revision>6</cp:revision>
  <dcterms:created xsi:type="dcterms:W3CDTF">2024-02-29T05:52:01Z</dcterms:created>
  <dcterms:modified xsi:type="dcterms:W3CDTF">2025-11-13T09:31:39Z</dcterms:modified>
</cp:coreProperties>
</file>

<file path=docProps/thumbnail.jpeg>
</file>